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9" r:id="rId23"/>
    <p:sldId id="280" r:id="rId24"/>
    <p:sldId id="281" r:id="rId25"/>
    <p:sldId id="283" r:id="rId26"/>
    <p:sldId id="284" r:id="rId27"/>
    <p:sldId id="285" r:id="rId28"/>
    <p:sldId id="303" r:id="rId29"/>
    <p:sldId id="304" r:id="rId30"/>
    <p:sldId id="305" r:id="rId31"/>
    <p:sldId id="306" r:id="rId32"/>
    <p:sldId id="307" r:id="rId33"/>
    <p:sldId id="287" r:id="rId34"/>
    <p:sldId id="288" r:id="rId35"/>
    <p:sldId id="289" r:id="rId36"/>
    <p:sldId id="290" r:id="rId37"/>
    <p:sldId id="291" r:id="rId38"/>
    <p:sldId id="292" r:id="rId39"/>
    <p:sldId id="293" r:id="rId40"/>
    <p:sldId id="295" r:id="rId41"/>
    <p:sldId id="294" r:id="rId42"/>
    <p:sldId id="296" r:id="rId43"/>
    <p:sldId id="297" r:id="rId44"/>
    <p:sldId id="298" r:id="rId45"/>
    <p:sldId id="299" r:id="rId46"/>
    <p:sldId id="300" r:id="rId47"/>
    <p:sldId id="301" r:id="rId48"/>
    <p:sldId id="30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25/05/2019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pronti per iniziare a realizzare alcuni prototipi del sistema.</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45</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25/05/2019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25/05/2019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25/05/2019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25/05/2019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l’immobile che gli interessa.</a:t>
            </a:r>
          </a:p>
          <a:p>
            <a:pPr lvl="0"/>
            <a:r>
              <a:rPr lang="it-IT" sz="1600" dirty="0"/>
              <a:t>Viene visualizzata una pagina contenente tutti i dettagli dell’immobile.</a:t>
            </a:r>
          </a:p>
          <a:p>
            <a:pPr lvl="0"/>
            <a:r>
              <a:rPr lang="it-IT" sz="1600" dirty="0"/>
              <a:t>Clicca il pulsante “Gestisci Occupanti”.</a:t>
            </a:r>
          </a:p>
          <a:p>
            <a:pPr lvl="0"/>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Inizio permanenza</a:t>
            </a:r>
          </a:p>
          <a:p>
            <a:pPr lvl="1"/>
            <a:r>
              <a:rPr lang="it-IT" sz="1600" dirty="0"/>
              <a:t>Fine permanenza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600" dirty="0"/>
              <a:t>Clicca il bottone “Aggiungi occupante” in fondo alla pagina.</a:t>
            </a:r>
          </a:p>
          <a:p>
            <a:pPr lvl="0"/>
            <a:r>
              <a:rPr lang="it-IT" sz="1600" dirty="0"/>
              <a:t>Viene visualizzato un modale contenente tutti i codici fiscali dei cittadini che necessitano di un’abitazione.</a:t>
            </a:r>
          </a:p>
          <a:p>
            <a:pPr lvl="0"/>
            <a:r>
              <a:rPr lang="it-IT" sz="1600" dirty="0"/>
              <a:t>Clicca il pulsante “Assegna” per il cittadino che intende assegnare.</a:t>
            </a:r>
          </a:p>
          <a:p>
            <a:pPr lvl="0"/>
            <a:r>
              <a:rPr lang="it-IT" sz="1600" dirty="0"/>
              <a:t>Viene visualizzata una pagina contenente tutti gli immobili con le relative informazioni.</a:t>
            </a:r>
          </a:p>
          <a:p>
            <a:pPr lvl="0"/>
            <a:r>
              <a:rPr lang="it-IT" sz="1600" dirty="0"/>
              <a:t>Clicca il pulsante “Trova migliore soluzione” per l’immobile che ritiene più opportuno per il cittadino scelto precedentemente.</a:t>
            </a:r>
          </a:p>
          <a:p>
            <a:pPr lvl="0"/>
            <a:r>
              <a:rPr lang="it-IT" sz="1600" dirty="0"/>
              <a:t>Viene visualizzata una pagina che visualizza tutti gli immobili. Saranno disponibili sull’interfaccia i seguenti filtri:</a:t>
            </a:r>
          </a:p>
          <a:p>
            <a:pPr lvl="1"/>
            <a:r>
              <a:rPr lang="it-IT" sz="1600" dirty="0"/>
              <a:t>Entro n km</a:t>
            </a:r>
          </a:p>
          <a:p>
            <a:pPr lvl="1"/>
            <a:r>
              <a:rPr lang="it-IT" sz="1600" dirty="0"/>
              <a:t>Stessa regione</a:t>
            </a:r>
          </a:p>
          <a:p>
            <a:pPr lvl="1"/>
            <a:r>
              <a:rPr lang="it-IT" sz="1600" dirty="0"/>
              <a:t>Stessa provincia</a:t>
            </a:r>
          </a:p>
          <a:p>
            <a:pPr lvl="1"/>
            <a:r>
              <a:rPr lang="it-IT" sz="1600" dirty="0"/>
              <a:t>Accesso disabili</a:t>
            </a:r>
          </a:p>
          <a:p>
            <a:pPr lvl="0"/>
            <a:r>
              <a:rPr lang="it-IT" sz="1600" dirty="0"/>
              <a:t>Clicca il pulsante “Assegna” per l’immobile che intende assegnare al cittadino</a:t>
            </a:r>
          </a:p>
          <a:p>
            <a:pPr marL="0" indent="0">
              <a:buNone/>
            </a:pPr>
            <a:endParaRPr lang="it-IT" sz="24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4273347593"/>
              </p:ext>
            </p:extLst>
          </p:nvPr>
        </p:nvGraphicFramePr>
        <p:xfrm>
          <a:off x="628650" y="1825625"/>
          <a:ext cx="7886700" cy="3766566"/>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intuitivo per l’utente che cliccando su un immobile se ne vedano i dettagli</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molto più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p>
                    <a:p>
                      <a:pPr algn="l">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Operazione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chiaro quale cittadino sta assegnando a quale abitazione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 si preme il pulsante “Assegna” non viene assegnato il cittadino, ma si è rimandati ad un’altra pagina in cui devono essere eseguite altre operazione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Impostare così quest’operazione va contro gli standard tipici delle label dei pulsanti, in quanto l’utente tende a pensare che un pulsante chiamato “Assegna”, permetta di assegnare il cittadino e di terminare l’operazione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molto macchinosa e difficilmente comprensibile per l’operatore, abbiamo scelto di modificare le scelte di design, come riportato di seguito:</a:t>
            </a:r>
          </a:p>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nella barra superiore, sul bottone “Cittadini”</a:t>
            </a:r>
          </a:p>
          <a:p>
            <a:pPr lvl="0"/>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Codice identificativo dell’immobile che è stato loro assegnato, se c’è n’è già uno</a:t>
            </a:r>
          </a:p>
          <a:p>
            <a:pPr lvl="1"/>
            <a:r>
              <a:rPr lang="it-IT" sz="1600" dirty="0"/>
              <a:t>Città di residenza </a:t>
            </a:r>
          </a:p>
          <a:p>
            <a:pPr lvl="1"/>
            <a:r>
              <a:rPr lang="it-IT" sz="1600" dirty="0"/>
              <a:t>Indirizzo di residenza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900" dirty="0"/>
              <a:t>Clicca sul bottone “Trova migliore sistemazione”, presente per ogni cittadino </a:t>
            </a:r>
          </a:p>
          <a:p>
            <a:pPr lvl="0"/>
            <a:r>
              <a:rPr lang="it-IT" sz="1900" dirty="0"/>
              <a:t>Viene visualizzata una pagina che contiene una tabella con gli immobili. </a:t>
            </a:r>
          </a:p>
          <a:p>
            <a:pPr lvl="0"/>
            <a:r>
              <a:rPr lang="it-IT" sz="1900" dirty="0"/>
              <a:t>Gli immobili visualizzati all’interno della tabella, sono filtrabili in base a criteri che dipendono dal cittadino del quale ci stiamo occupando. </a:t>
            </a:r>
          </a:p>
          <a:p>
            <a:pPr lvl="0"/>
            <a:r>
              <a:rPr lang="it-IT" sz="1900" dirty="0"/>
              <a:t>Luca seleziona che vuole immobili che siano entro 100 km dalla residenza che il cittadino è stato costretto a lasciare e nella stessa regione </a:t>
            </a:r>
          </a:p>
          <a:p>
            <a:pPr lvl="0"/>
            <a:r>
              <a:rPr lang="it-IT" sz="1900" dirty="0"/>
              <a:t>Individuato l’immobile più adatto, Luca può premere sul bottone “Assegna” direttamente dalla tabella</a:t>
            </a:r>
          </a:p>
          <a:p>
            <a:pPr marL="457200" lvl="1" indent="0">
              <a:buNone/>
            </a:pPr>
            <a:r>
              <a:rPr lang="it-IT" sz="1900" dirty="0"/>
              <a:t>Se invece vuole visualizzare maggiori dettagli sull’immobile, può cliccare su di esso all’interno della tabella e visualizzare la pagina “Dettagli Immobile”.</a:t>
            </a:r>
            <a:br>
              <a:rPr lang="it-IT" sz="1900" dirty="0"/>
            </a:br>
            <a:r>
              <a:rPr lang="it-IT" sz="1900" dirty="0"/>
              <a:t>Anche all’interno di quest’ultima sarà possibile cliccare su “Aggiungi Cittadino”, se in seguito all’ulteriore verifica Luca ritiene l’immobile adatto.</a:t>
            </a:r>
          </a:p>
          <a:p>
            <a:pPr marL="0" indent="0">
              <a:buNone/>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Mock up</a:t>
            </a:r>
          </a:p>
        </p:txBody>
      </p:sp>
      <p:sp>
        <p:nvSpPr>
          <p:cNvPr id="4" name="Segnaposto contenuto 3">
            <a:extLst>
              <a:ext uri="{FF2B5EF4-FFF2-40B4-BE49-F238E27FC236}">
                <a16:creationId xmlns:a16="http://schemas.microsoft.com/office/drawing/2014/main" id="{45B8897A-09F5-469A-A427-0CBF546EFAA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3784</Words>
  <Application>Microsoft Office PowerPoint</Application>
  <PresentationFormat>Presentazione su schermo (4:3)</PresentationFormat>
  <Paragraphs>294</Paragraphs>
  <Slides>48</Slides>
  <Notes>28</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vt:lpstr>
      <vt:lpstr>Interaction Scenario (Esempio)</vt:lpstr>
      <vt:lpstr>Mock up</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51</cp:revision>
  <dcterms:created xsi:type="dcterms:W3CDTF">2019-05-15T14:10:37Z</dcterms:created>
  <dcterms:modified xsi:type="dcterms:W3CDTF">2019-05-25T15:25:05Z</dcterms:modified>
</cp:coreProperties>
</file>